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7"/>
  </p:normalViewPr>
  <p:slideViewPr>
    <p:cSldViewPr snapToGrid="0" snapToObjects="1">
      <p:cViewPr varScale="1">
        <p:scale>
          <a:sx n="90" d="100"/>
          <a:sy n="90" d="100"/>
        </p:scale>
        <p:origin x="23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1C3AA0-8684-DD45-AD31-B391FE09D0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EB432D8-A098-E745-9C21-BA01317E9E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BC92CDA-D8D3-3849-AA57-B6BFDB972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6FFF7-7A5D-0149-B039-BF6ED99C2385}" type="datetimeFigureOut">
              <a:rPr kumimoji="1" lang="ko-Kore-KR" altLang="en-US" smtClean="0"/>
              <a:t>2021. 10. 5.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465A6FC-08AC-9745-8364-B0DF4CB15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9CD997-ADCB-5247-AAFE-7EBA349C0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D3F29-F05E-6140-8785-40B80AB9928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500254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290B54-D2AB-6346-B225-9324B0A1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3D9D8B-8C30-1E4A-BAC9-BCEB5616A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72CE20B-F289-9C4E-B910-022B526C0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6FFF7-7A5D-0149-B039-BF6ED99C2385}" type="datetimeFigureOut">
              <a:rPr kumimoji="1" lang="ko-Kore-KR" altLang="en-US" smtClean="0"/>
              <a:t>2021. 10. 5.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0AACEC-0C37-CD41-A9C0-8F6AD213B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E0E0CD-9696-1A4C-B2D6-FEDD7C581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D3F29-F05E-6140-8785-40B80AB9928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50700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B9957B-E048-AE45-8730-9C5BD7CCB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6295A55-541A-594A-B6DE-881CCDD54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7C158A-D120-724C-A9C4-FF0FE5252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6FFF7-7A5D-0149-B039-BF6ED99C2385}" type="datetimeFigureOut">
              <a:rPr kumimoji="1" lang="ko-Kore-KR" altLang="en-US" smtClean="0"/>
              <a:t>2021. 10. 5.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CF2283-915A-F54F-A692-F79E31D3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38E4FC4-CDBE-5741-9D1B-92EA04C78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D3F29-F05E-6140-8785-40B80AB9928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21118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54870F-D1EA-1B49-A748-C568A917C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61AFB9E-E9ED-2E43-AB08-AC38D65363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2662944-9938-2F40-A627-1026E6F04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71AE393-D829-574A-BD09-E69403BC0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6FFF7-7A5D-0149-B039-BF6ED99C2385}" type="datetimeFigureOut">
              <a:rPr kumimoji="1" lang="ko-Kore-KR" altLang="en-US" smtClean="0"/>
              <a:t>2021. 10. 5.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7804FEA-59E2-6849-94F4-2F7B538E3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59782A8-F492-4D45-91A3-5044EDAD2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D3F29-F05E-6140-8785-40B80AB9928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13996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57BEF1-A203-E042-8601-0A00D5DC1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3B1BCD0-26B3-FA47-9367-DE250E732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B080057-8485-0A48-A31A-35A4330CA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2610D6-2C3A-E745-9A02-3871E4975F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525DA21-FD08-954E-A3E7-697ABC234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13D4ABF-752E-E647-8FBF-B84D5CF3F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6FFF7-7A5D-0149-B039-BF6ED99C2385}" type="datetimeFigureOut">
              <a:rPr kumimoji="1" lang="ko-Kore-KR" altLang="en-US" smtClean="0"/>
              <a:t>2021. 10. 5.</a:t>
            </a:fld>
            <a:endParaRPr kumimoji="1" lang="ko-Kore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9A7874F-1A51-0140-9CDC-51E82FAAE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9792A65-EFA2-7545-9166-106E84416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D3F29-F05E-6140-8785-40B80AB9928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790843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12836D-29E4-B14B-8258-7734103BB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0383B4E-0BB3-7946-AE4A-0E7066B91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6FFF7-7A5D-0149-B039-BF6ED99C2385}" type="datetimeFigureOut">
              <a:rPr kumimoji="1" lang="ko-Kore-KR" altLang="en-US" smtClean="0"/>
              <a:t>2021. 10. 5.</a:t>
            </a:fld>
            <a:endParaRPr kumimoji="1" lang="ko-Kore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25600B1-2496-0C49-B362-F53242091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B4AEE3E-8CC0-8F49-B7A0-915F35684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D3F29-F05E-6140-8785-40B80AB9928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026282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8411EC3-5A5D-424F-8600-C564C75F3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6FFF7-7A5D-0149-B039-BF6ED99C2385}" type="datetimeFigureOut">
              <a:rPr kumimoji="1" lang="ko-Kore-KR" altLang="en-US" smtClean="0"/>
              <a:t>2021. 10. 5.</a:t>
            </a:fld>
            <a:endParaRPr kumimoji="1" lang="ko-Kore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06075DB-F8C5-FF49-86C8-BA56D3044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6F9F822-AD61-CD40-8BF6-E84EC7D53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D3F29-F05E-6140-8785-40B80AB9928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734268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AA0995-7659-D644-A958-6121C2F18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A058B03-9A14-4649-AEE1-BBCA9F950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6E1A245-7019-0B46-B354-BB252A975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6720DC3-2282-CB46-98D8-4693B1827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6FFF7-7A5D-0149-B039-BF6ED99C2385}" type="datetimeFigureOut">
              <a:rPr kumimoji="1" lang="ko-Kore-KR" altLang="en-US" smtClean="0"/>
              <a:t>2021. 10. 5.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ADADF52-F8AF-254B-9D5A-D5032927E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FEFF41E-5FE6-B641-8417-E0BF55DA3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D3F29-F05E-6140-8785-40B80AB9928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391317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FAC48B-A213-EE48-B80C-74F6B0900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DACCC7A-6BA8-BC45-905A-894BCC2811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07566A7-FFE3-6D49-AE1D-9AF512A58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175AFC8-5534-DE48-B92A-498724142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6FFF7-7A5D-0149-B039-BF6ED99C2385}" type="datetimeFigureOut">
              <a:rPr kumimoji="1" lang="ko-Kore-KR" altLang="en-US" smtClean="0"/>
              <a:t>2021. 10. 5.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BF8DBAF-D7F2-6C48-B7B7-105B980FE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3B367CC-F5F9-7F4B-9174-9E0079AC0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D3F29-F05E-6140-8785-40B80AB9928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234898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42E54E-B45B-0D40-80CD-9312CE0C9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353448D-6519-3241-BB75-975C94900F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883884-6281-B14F-A9EE-DC9475234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6FFF7-7A5D-0149-B039-BF6ED99C2385}" type="datetimeFigureOut">
              <a:rPr kumimoji="1" lang="ko-Kore-KR" altLang="en-US" smtClean="0"/>
              <a:t>2021. 10. 5.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E8BF01D-7C0A-CA4E-9663-E47B73D14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5BBEBCB-86FB-E545-A739-211CDDBEB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D3F29-F05E-6140-8785-40B80AB9928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694638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1FD55FA-C1E7-8347-9A6E-D88FCB3F3A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B25C05E-59DA-AC4C-86DA-90B5CD9C59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E02E25-D3B4-8845-A401-D81BF9DAE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6FFF7-7A5D-0149-B039-BF6ED99C2385}" type="datetimeFigureOut">
              <a:rPr kumimoji="1" lang="ko-Kore-KR" altLang="en-US" smtClean="0"/>
              <a:t>2021. 10. 5.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7B02EB-28A1-8B4C-BA37-B665F2D97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FF203C3-3463-5040-A063-8F239DFA0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D3F29-F05E-6140-8785-40B80AB9928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284513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B8513D4-1901-ED47-80EF-5AF2D17CE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8AA3F58-8398-7244-A151-A3CAA85AB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1CE01C-627B-0047-B694-39FCAD1C1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6FFF7-7A5D-0149-B039-BF6ED99C2385}" type="datetimeFigureOut">
              <a:rPr kumimoji="1" lang="ko-Kore-KR" altLang="en-US" smtClean="0"/>
              <a:t>2021. 10. 5.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A821D3-020D-9E4E-8661-53F6208995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19FEBA-6B6B-414D-BB7C-8526861E1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D3F29-F05E-6140-8785-40B80AB99280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88621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0671914-789C-1F44-9CD2-07534BC13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587" y="608013"/>
            <a:ext cx="10043373" cy="389255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78EFCC0-A919-0347-814D-460093AC7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772" y="4500563"/>
            <a:ext cx="10455165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713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h21@ekq.me</dc:creator>
  <cp:lastModifiedBy>h21@ekq.me</cp:lastModifiedBy>
  <cp:revision>1</cp:revision>
  <dcterms:created xsi:type="dcterms:W3CDTF">2021-10-05T10:24:25Z</dcterms:created>
  <dcterms:modified xsi:type="dcterms:W3CDTF">2021-10-05T10:26:50Z</dcterms:modified>
</cp:coreProperties>
</file>